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 varScale="1">
        <p:scale>
          <a:sx n="89" d="100"/>
          <a:sy n="89" d="100"/>
        </p:scale>
        <p:origin x="3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03487"/>
            <a:ext cx="7772400" cy="100647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31435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6088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2087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pPr/>
              <a:t>23/01/69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94139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429000"/>
            <a:ext cx="7886700" cy="113347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29676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076225"/>
            <a:ext cx="3886200" cy="41007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2076225"/>
            <a:ext cx="3886200" cy="41007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94906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172584"/>
            <a:ext cx="7886700" cy="73062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03207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07746"/>
            <a:ext cx="3868340" cy="338191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03207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807746"/>
            <a:ext cx="3887391" cy="33819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4453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4245" y="3410977"/>
            <a:ext cx="8433995" cy="713497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678121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13870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26372"/>
            <a:ext cx="2949178" cy="83102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226372"/>
            <a:ext cx="4629150" cy="46346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28380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215614"/>
            <a:ext cx="2949178" cy="8417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215614"/>
            <a:ext cx="4629150" cy="464543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2AF6F-1303-4008-8491-112284BF2A51}" type="datetimeFigureOut">
              <a:rPr lang="th-TH" smtClean="0"/>
              <a:t>23/01/69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3CAA8-022D-4975-A0FA-2440BFC4777D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95342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694EAFB-2AA5-4FCA-AB65-6C99B353E0B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4245" y="1204856"/>
            <a:ext cx="8433995" cy="713497"/>
          </a:xfrm>
          <a:prstGeom prst="rect">
            <a:avLst/>
          </a:prstGeom>
          <a:solidFill>
            <a:schemeClr val="bg2"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4245" y="2097741"/>
            <a:ext cx="8433995" cy="40792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4245" y="6356351"/>
            <a:ext cx="23418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F852AF6F-1303-4008-8491-112284BF2A51}" type="datetimeFigureOut">
              <a:rPr lang="th-TH" smtClean="0"/>
              <a:pPr/>
              <a:t>23/01/69</a:t>
            </a:fld>
            <a:endParaRPr lang="th-TH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3202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9493CAA8-022D-4975-A0FA-2440BFC4777D}" type="slidenum">
              <a:rPr lang="th-TH" smtClean="0"/>
              <a:pPr/>
              <a:t>‹#›</a:t>
            </a:fld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51921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2">
              <a:lumMod val="75000"/>
            </a:schemeClr>
          </a:solidFill>
          <a:latin typeface="TH SarabunPSK" panose="020B0500040200020003" pitchFamily="34" charset="-34"/>
          <a:ea typeface="+mj-ea"/>
          <a:cs typeface="TH SarabunPSK" panose="020B0500040200020003" pitchFamily="34" charset="-34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TH SarabunPSK" panose="020B0500040200020003" pitchFamily="34" charset="-34"/>
          <a:ea typeface="+mn-ea"/>
          <a:cs typeface="TH SarabunPSK" panose="020B0500040200020003" pitchFamily="34" charset="-34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7C90E-0DD0-4EB4-9EB6-DABD52DD31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78855E-9AFA-4271-AE02-635292FFBB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265874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TH SarabunPSK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Nipaporn Euathongchit อ.นิภาภรณ์ เอื้อตรงจิตต์</dc:creator>
  <cp:lastModifiedBy>Nipaporn Euathongchit อ.นิภาภรณ์ เอื้อตรงจิตต์</cp:lastModifiedBy>
  <cp:revision>4</cp:revision>
  <dcterms:created xsi:type="dcterms:W3CDTF">2026-01-23T04:57:24Z</dcterms:created>
  <dcterms:modified xsi:type="dcterms:W3CDTF">2026-01-23T05:04:07Z</dcterms:modified>
</cp:coreProperties>
</file>