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72" d="100"/>
          <a:sy n="72" d="100"/>
        </p:scale>
        <p:origin x="90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0F5F2-59E5-4676-A79B-11004C14C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03487"/>
            <a:ext cx="9144000" cy="10064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th-T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096117-E2FD-472A-B3E6-F86FA3AA21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2713F5-2FD4-4C7E-9BCB-2A332A268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EED7A-E4E2-4B32-A9C4-F3D795843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8F2B7-B9B5-4EF4-94AC-4F8E9E1B0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5891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ED508-E243-4CC8-8014-F68E5D8EA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3A2B0E-0A03-42A1-96DE-BFF903C8E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B5652-9F26-4CD8-9741-DE2251864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66365-2C73-429D-AD8B-48AEE031E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6191E-3756-4249-89F1-85324F178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15828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A852B2-FF20-45DB-8EE8-E00DA3C621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781C81-5501-4A81-8941-EF8805BC1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50F72-471C-4B2B-B1D3-04AAD8961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6DCB48-C43B-4553-A53E-DCA1C0D83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DA2716-EAF4-418D-A637-44D213B37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69305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31BD1-62C0-4D5C-9552-38838EEBE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971" y="1325217"/>
            <a:ext cx="11435379" cy="828049"/>
          </a:xfrm>
        </p:spPr>
        <p:txBody>
          <a:bodyPr/>
          <a:lstStyle>
            <a:lvl1pPr>
              <a:defRPr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79087-75C2-4EE9-ACAA-55E3CE015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721" y="2130013"/>
            <a:ext cx="11448067" cy="404694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th-T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85E31-F5F9-44E9-B959-3FE155572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11971" y="6356350"/>
            <a:ext cx="2743200" cy="365125"/>
          </a:xfrm>
        </p:spPr>
        <p:txBody>
          <a:bodyPr/>
          <a:lstStyle>
            <a:lvl1pPr>
              <a:defRPr sz="16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F852AF6F-1303-4008-8491-112284BF2A51}" type="datetimeFigureOut">
              <a:rPr lang="th-TH" smtClean="0"/>
              <a:pPr/>
              <a:t>23/01/69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E0BC8-8C8E-492D-AD4A-F724C4F20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B03DE-5E0D-4373-9B76-BDEDB695F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4150" y="6356350"/>
            <a:ext cx="2743200" cy="365125"/>
          </a:xfrm>
        </p:spPr>
        <p:txBody>
          <a:bodyPr/>
          <a:lstStyle>
            <a:lvl1pPr>
              <a:defRPr sz="16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9493CAA8-022D-4975-A0FA-2440BFC4777D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9455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F3C63-ED52-4A55-B64D-99063DA01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207026"/>
            <a:ext cx="10515600" cy="13554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09550C-2BF8-4F47-80A7-5943AC664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D3CDD-7DB3-431A-9027-66233BDA3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1C2D6-3094-41D5-8E25-4B8E469D0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20572-7375-4D74-A77B-4DC57B4E2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7611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58967-9A29-4CE7-81E0-CC8382862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7FC7F-78EB-4167-A37D-4E974ECA1A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4094" y="1825625"/>
            <a:ext cx="5535706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th-TH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FABC7A-254B-4037-B40E-C6E1D063A7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58590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48347-E1D2-4C42-AE32-3A3071CD9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FC490D-A607-41B3-9B6E-B20A737E9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EC3BB1-2713-4F04-B1D3-0F1BB2AF4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51106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0B89B-29C5-47CD-A396-4FE4F38C8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932" y="1285461"/>
            <a:ext cx="11424176" cy="65805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th-TH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FC2F3-8129-437D-A2D5-5D4B1689F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3932" y="2026863"/>
            <a:ext cx="566364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BBA3D2-79A4-4844-AB32-0C22FE1BAB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3932" y="2850775"/>
            <a:ext cx="5663644" cy="33388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th-TH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A73FF8-FFE9-4DD4-8C2A-87592D61DD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26863"/>
            <a:ext cx="558590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C0FAD6-9C87-41DC-BB8F-3ADE0C3FAA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50775"/>
            <a:ext cx="5585908" cy="33388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th-TH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0BFEA4-90FC-44F8-83AB-6A7D6F89E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0EC520-3AF0-43A8-9D23-893BA92FB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01AD39-1BDF-4086-BDA0-E9378E3BD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42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B573D-3C7B-4D96-A8D0-6C1B2255E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094" y="3151990"/>
            <a:ext cx="11274014" cy="76711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469C38-A9AF-4A97-98C3-48FF309E6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8F8CC7-2CA0-4138-B3CB-082609618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6EC38D-C403-4193-A336-4A2ED086C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72427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5C95F2-5277-45AC-B7A1-5D1C3AE3A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7E39AA-26E3-4AD1-BF6F-F96251BBE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B7258C-7E23-42E1-AADD-056CA6D72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0349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1DE1F-973A-4935-8DC6-C77960D40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F535D-1487-4C6E-B620-BD42005B3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822D04-4D61-4A96-BC1D-A6571E3C65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1F54F2-37A4-4DAB-95E6-11AA832A4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7E096F-D074-4649-A539-797D9D766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267C4E-EDE0-4865-B817-B65E95F15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91307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787A8-FCBE-458A-9D01-D677832DB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FBC264-81C6-4072-822C-9CEEC7A238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3E7A8B-5C15-48E7-AA34-1CA001AA5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0FA00-9428-434F-A3AE-3F59828C7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58D4BD-416A-417B-9DE3-E19EC2E19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33C29F-855B-46DD-93D3-45FA2FF3F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5806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765E0AC-BD84-48EA-9E6D-A4298377526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A07E07-B4CB-4FE1-B2B5-8D623B2FC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094" y="1285461"/>
            <a:ext cx="11274014" cy="664996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th-TH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30261D-9DFF-4E43-8369-4DC37B124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094" y="2086983"/>
            <a:ext cx="11274014" cy="40899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th-T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62AB8-F714-4C33-816A-86E6FCA020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4094" y="6356350"/>
            <a:ext cx="30973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F852AF6F-1303-4008-8491-112284BF2A51}" type="datetimeFigureOut">
              <a:rPr lang="th-TH" smtClean="0"/>
              <a:pPr/>
              <a:t>23/01/69</a:t>
            </a:fld>
            <a:endParaRPr lang="th-TH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8FFF4-7C16-4B6D-9B13-D87162DFD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3DF9E-5B61-4555-B9DA-85D5A72DCB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3147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9493CAA8-022D-4975-A0FA-2440BFC4777D}" type="slidenum">
              <a:rPr lang="th-TH" smtClean="0"/>
              <a:pPr/>
              <a:t>‹#›</a:t>
            </a:fld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891556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accent2">
              <a:lumMod val="75000"/>
            </a:schemeClr>
          </a:solidFill>
          <a:latin typeface="TH SarabunPSK" panose="020B0500040200020003" pitchFamily="34" charset="-34"/>
          <a:ea typeface="+mj-ea"/>
          <a:cs typeface="TH SarabunPSK" panose="020B0500040200020003" pitchFamily="34" charset="-34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7C90E-0DD0-4EB4-9EB6-DABD52DD31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78855E-9AFA-4271-AE02-635292FFBB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26587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TH SarabunPSK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Nipaporn Euathongchit อ.นิภาภรณ์ เอื้อตรงจิตต์</dc:creator>
  <cp:lastModifiedBy>Nipaporn Euathongchit อ.นิภาภรณ์ เอื้อตรงจิตต์</cp:lastModifiedBy>
  <cp:revision>2</cp:revision>
  <dcterms:created xsi:type="dcterms:W3CDTF">2026-01-23T04:57:24Z</dcterms:created>
  <dcterms:modified xsi:type="dcterms:W3CDTF">2026-01-23T04:59:43Z</dcterms:modified>
</cp:coreProperties>
</file>